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9520"/>
    <a:srgbClr val="C05426"/>
    <a:srgbClr val="FDB714"/>
    <a:srgbClr val="B0C62C"/>
    <a:srgbClr val="9EB228"/>
    <a:srgbClr val="FFFFFF"/>
    <a:srgbClr val="B9D131"/>
    <a:srgbClr val="000000"/>
    <a:srgbClr val="84A23C"/>
    <a:srgbClr val="939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 varScale="1">
        <p:scale>
          <a:sx n="65" d="100"/>
          <a:sy n="65" d="100"/>
        </p:scale>
        <p:origin x="-1680" y="-120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144" y="2242273"/>
            <a:ext cx="2230709" cy="235775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57" y="4606075"/>
            <a:ext cx="2081327" cy="208132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965" y="4612992"/>
            <a:ext cx="2111291" cy="209337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497" y="6694865"/>
            <a:ext cx="2248356" cy="262655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824257" y="2242272"/>
            <a:ext cx="2103887" cy="2370719"/>
          </a:xfrm>
          <a:prstGeom prst="rect">
            <a:avLst/>
          </a:prstGeom>
          <a:solidFill>
            <a:srgbClr val="E59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5158853" y="2242273"/>
            <a:ext cx="2103887" cy="2357756"/>
          </a:xfrm>
          <a:prstGeom prst="rect">
            <a:avLst/>
          </a:prstGeom>
          <a:solidFill>
            <a:srgbClr val="E59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5158853" y="6705531"/>
            <a:ext cx="2103887" cy="2615890"/>
          </a:xfrm>
          <a:prstGeom prst="rect">
            <a:avLst/>
          </a:prstGeom>
          <a:solidFill>
            <a:srgbClr val="E59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824257" y="6681362"/>
            <a:ext cx="2103887" cy="2640059"/>
          </a:xfrm>
          <a:prstGeom prst="rect">
            <a:avLst/>
          </a:prstGeom>
          <a:solidFill>
            <a:srgbClr val="E59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612279" cy="10693400"/>
          </a:xfrm>
          <a:prstGeom prst="rect">
            <a:avLst/>
          </a:prstGeom>
          <a:gradFill>
            <a:gsLst>
              <a:gs pos="0">
                <a:srgbClr val="FDB714"/>
              </a:gs>
              <a:gs pos="100000">
                <a:srgbClr val="C0542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676308" y="9739188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70594" y="9739188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00311" y="450156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4A4949"/>
                </a:solidFill>
              </a:rPr>
              <a:t>Отзывы наших клиентов</a:t>
            </a:r>
            <a:endParaRPr lang="ru-RU" sz="3200" i="1" dirty="0">
              <a:solidFill>
                <a:srgbClr val="4A494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18642" y="2322364"/>
            <a:ext cx="1986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rgbClr val="4A4949"/>
                </a:solidFill>
              </a:rPr>
              <a:t>«полученный товар превзошел просто все ожидания!»</a:t>
            </a:r>
            <a:endParaRPr lang="ru-RU" sz="1800" dirty="0">
              <a:solidFill>
                <a:srgbClr val="4A4949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00311" y="1031105"/>
            <a:ext cx="50744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universe is commonly defined as the totality of everything that exists including all physical matter and energy, the planets, stars, galaxies, 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64607" y="4326340"/>
            <a:ext cx="1594246" cy="27368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3603732" y="4337716"/>
            <a:ext cx="15551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i="1" dirty="0">
                <a:solidFill>
                  <a:srgbClr val="FFFFFF"/>
                </a:solidFill>
              </a:rPr>
              <a:t>Светлана, студентка</a:t>
            </a:r>
            <a:endParaRPr lang="ru-RU" sz="1100" i="1" dirty="0">
              <a:solidFill>
                <a:srgbClr val="FFFFFF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668494" y="6413713"/>
            <a:ext cx="1594246" cy="27368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5707619" y="6425089"/>
            <a:ext cx="15551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i="1" dirty="0">
                <a:solidFill>
                  <a:srgbClr val="FFFFFF"/>
                </a:solidFill>
              </a:rPr>
              <a:t>Светлана, студентка</a:t>
            </a:r>
            <a:endParaRPr lang="ru-RU" sz="1100" i="1" dirty="0">
              <a:solidFill>
                <a:srgbClr val="FFFFFF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568719" y="9048435"/>
            <a:ext cx="1594246" cy="27368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3607844" y="9059811"/>
            <a:ext cx="15551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i="1" dirty="0">
                <a:solidFill>
                  <a:srgbClr val="FFFFFF"/>
                </a:solidFill>
              </a:rPr>
              <a:t>Светлана, студентка</a:t>
            </a:r>
            <a:endParaRPr lang="ru-RU" sz="1100" i="1" dirty="0">
              <a:solidFill>
                <a:srgbClr val="FFFFFF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824257" y="6418533"/>
            <a:ext cx="1531653" cy="27368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808185" y="6413368"/>
            <a:ext cx="16420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i="1" dirty="0">
                <a:solidFill>
                  <a:srgbClr val="FFFFFF"/>
                </a:solidFill>
              </a:rPr>
              <a:t>Светлана, студентка</a:t>
            </a:r>
            <a:endParaRPr lang="ru-RU" sz="1100" i="1" dirty="0">
              <a:solidFill>
                <a:srgbClr val="FFFFFF"/>
              </a:solidFill>
            </a:endParaRPr>
          </a:p>
        </p:txBody>
      </p:sp>
      <p:sp>
        <p:nvSpPr>
          <p:cNvPr id="13" name="Равнобедренный треугольник 12"/>
          <p:cNvSpPr/>
          <p:nvPr/>
        </p:nvSpPr>
        <p:spPr>
          <a:xfrm rot="16200000">
            <a:off x="4450480" y="7872889"/>
            <a:ext cx="1157190" cy="281276"/>
          </a:xfrm>
          <a:prstGeom prst="triangle">
            <a:avLst/>
          </a:prstGeom>
          <a:solidFill>
            <a:srgbClr val="E59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авнобедренный треугольник 43"/>
          <p:cNvSpPr/>
          <p:nvPr/>
        </p:nvSpPr>
        <p:spPr>
          <a:xfrm rot="10800000">
            <a:off x="5658779" y="4599326"/>
            <a:ext cx="1157190" cy="281276"/>
          </a:xfrm>
          <a:prstGeom prst="triangle">
            <a:avLst/>
          </a:prstGeom>
          <a:solidFill>
            <a:srgbClr val="E59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Равнобедренный треугольник 44"/>
          <p:cNvSpPr/>
          <p:nvPr/>
        </p:nvSpPr>
        <p:spPr>
          <a:xfrm rot="5400000">
            <a:off x="2432364" y="3299640"/>
            <a:ext cx="1189462" cy="243023"/>
          </a:xfrm>
          <a:prstGeom prst="triangle">
            <a:avLst/>
          </a:prstGeom>
          <a:solidFill>
            <a:srgbClr val="E59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/>
          <p:cNvSpPr/>
          <p:nvPr/>
        </p:nvSpPr>
        <p:spPr>
          <a:xfrm>
            <a:off x="2228850" y="6463342"/>
            <a:ext cx="678125" cy="243023"/>
          </a:xfrm>
          <a:prstGeom prst="triangle">
            <a:avLst/>
          </a:prstGeom>
          <a:solidFill>
            <a:srgbClr val="E59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TextBox 46"/>
          <p:cNvSpPr txBox="1"/>
          <p:nvPr/>
        </p:nvSpPr>
        <p:spPr>
          <a:xfrm>
            <a:off x="5225139" y="2322364"/>
            <a:ext cx="1986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rgbClr val="4A4949"/>
                </a:solidFill>
              </a:rPr>
              <a:t>«полученный товар превзошел просто все ожидания!»</a:t>
            </a:r>
            <a:endParaRPr lang="ru-RU" sz="1800" dirty="0">
              <a:solidFill>
                <a:srgbClr val="4A4949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25139" y="6834767"/>
            <a:ext cx="1986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rgbClr val="4A4949"/>
                </a:solidFill>
              </a:rPr>
              <a:t>«полученный товар превзошел просто все ожидания!»</a:t>
            </a:r>
            <a:endParaRPr lang="ru-RU" sz="1800" dirty="0">
              <a:solidFill>
                <a:srgbClr val="4A4949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18641" y="6834767"/>
            <a:ext cx="1986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rgbClr val="4A4949"/>
                </a:solidFill>
              </a:rPr>
              <a:t>«полученный товар превзошел просто все ожидания!»</a:t>
            </a:r>
            <a:endParaRPr lang="ru-RU" sz="1800" dirty="0">
              <a:solidFill>
                <a:srgbClr val="4A4949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38409" y="3511287"/>
            <a:ext cx="190611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FFFF"/>
                </a:solidFill>
              </a:rPr>
              <a:t>The universe is commonly defined as the totality of everything that exists including all physical matter and energy, the planets, stars, </a:t>
            </a:r>
            <a:endParaRPr lang="ru-RU" sz="1100" dirty="0">
              <a:solidFill>
                <a:srgbClr val="FFFFFF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257737" y="3511287"/>
            <a:ext cx="190611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FFFF"/>
                </a:solidFill>
              </a:rPr>
              <a:t>The universe is commonly defined as the totality of everything that exists including all physical matter and energy, the planets, stars, </a:t>
            </a:r>
            <a:endParaRPr lang="ru-RU" sz="1100" dirty="0">
              <a:solidFill>
                <a:srgbClr val="FFFFFF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57737" y="8008143"/>
            <a:ext cx="190611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FFFF"/>
                </a:solidFill>
              </a:rPr>
              <a:t>The universe is commonly defined as the totality of everything that exists including all physical matter and energy, the planets, stars, </a:t>
            </a:r>
            <a:endParaRPr lang="ru-RU" sz="1100" dirty="0">
              <a:solidFill>
                <a:srgbClr val="FFFFFF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938409" y="8008143"/>
            <a:ext cx="190611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FFFF"/>
                </a:solidFill>
              </a:rPr>
              <a:t>The universe is commonly defined as the totality of everything that exists including all physical matter and energy, the planets, stars, </a:t>
            </a:r>
            <a:endParaRPr lang="ru-RU" sz="1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181</Words>
  <Application>Microsoft Office PowerPoint</Application>
  <PresentationFormat>Произвольный</PresentationFormat>
  <Paragraphs>20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11</cp:revision>
  <dcterms:created xsi:type="dcterms:W3CDTF">2011-06-17T23:30:18Z</dcterms:created>
  <dcterms:modified xsi:type="dcterms:W3CDTF">2011-06-21T00:24:55Z</dcterms:modified>
</cp:coreProperties>
</file>